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62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51" r:id="rId54"/>
    <p:sldId id="530" r:id="rId55"/>
    <p:sldId id="531" r:id="rId56"/>
    <p:sldId id="519" r:id="rId57"/>
    <p:sldId id="532" r:id="rId58"/>
    <p:sldId id="510" r:id="rId59"/>
    <p:sldId id="511" r:id="rId60"/>
    <p:sldId id="512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68" d="100"/>
          <a:sy n="268" d="100"/>
        </p:scale>
        <p:origin x="-104" y="-8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8/8/17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1200623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70565870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[value];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34580</TotalTime>
  <Words>2234</Words>
  <Application>Microsoft Macintosh PowerPoint</Application>
  <PresentationFormat>On-screen Show (16:9)</PresentationFormat>
  <Paragraphs>542</Paragraphs>
  <Slides>60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892</cp:revision>
  <dcterms:created xsi:type="dcterms:W3CDTF">2016-01-09T12:23:22Z</dcterms:created>
  <dcterms:modified xsi:type="dcterms:W3CDTF">2017-08-08T23:37:08Z</dcterms:modified>
</cp:coreProperties>
</file>